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6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42000">
              <a:srgbClr val="CDDB8F"/>
            </a:gs>
            <a:gs pos="74000">
              <a:srgbClr val="92D050">
                <a:lumMod val="100000"/>
              </a:srgbClr>
            </a:gs>
            <a:gs pos="100000">
              <a:srgbClr val="FF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901F5-E85B-447A-AEDF-EBB69F689278}" type="datetimeFigureOut">
              <a:rPr lang="ru-RU" smtClean="0"/>
              <a:t>вс 08.09.19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ADD70C-723A-4CBD-8306-C639E40DD9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84582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Организация дидактических игр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«Детский сад № 67 «Капитошка»»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5445224"/>
            <a:ext cx="7992888" cy="1222375"/>
          </a:xfrm>
          <a:prstGeom prst="rect">
            <a:avLst/>
          </a:prstGeom>
          <a:noFill/>
        </p:spPr>
        <p:txBody>
          <a:bodyPr vert="horz" anchor="t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100" dirty="0" smtClean="0"/>
              <a:t>Выполнила:</a:t>
            </a:r>
          </a:p>
          <a:p>
            <a:pPr algn="r"/>
            <a:r>
              <a:rPr lang="ru-RU" sz="2100" dirty="0" smtClean="0"/>
              <a:t>воспитатель высшей квалификационной категории</a:t>
            </a:r>
          </a:p>
          <a:p>
            <a:pPr algn="r"/>
            <a:r>
              <a:rPr lang="ru-RU" sz="2100" dirty="0" smtClean="0"/>
              <a:t>сурова М.Ю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1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Рекомендации по планированию дидактических игр</a:t>
            </a:r>
            <a:b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Наблюдения за самостоятельными играми детей дают возможность выявить их знания, уровень их умственного развития, особенности поведения. Это может подсказать педагогу, какие игры полезны для детей, в чём они сильны, в чём отстают.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Дидактические игры кратковременны 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(10-20мин)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Очень важно во всё время игры поддерживать у ребенка увлеченность игровой задачей, стараться чтобы в это время не снижалась умственная активность играющих, не падал интерес к поставленной задаче.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Необходимо предоставлять детям возможность играть в разное время дня: утром до завтрака, между завтраком и НОД, в перерывах между НОД, на прогулке, во второй половине дня.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1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54461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Планируя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дидактические игры, педагогам необходимо заботиться об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усложнении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игр, расширения их вариативности 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(возможно придумывание более сложных правил)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НОД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используются те д/игры, которые можно проводить фронтально, со всеми детьми. Они используются в качестве метода закрепления, систематизации знаний детей.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При планировании д/игр 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воспитательно-образовательном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процессе необходимо, чтобы новые игры, взятые на НОД, затем проходили в блоке совместной деятельности с детьми и использовались детьми в их самостоятельной деятельности, являясь при этом высшим показателем способности занять себя деятельностью, требующей приложения умственных усилий.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Д/игры в большинстве случаев проводятся тогда, когда дети уже получили на занятиях определенные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знания,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иначе будет достаточно трудно осуществить игру.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7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А.М. Горький, защищая право ребенка на игры, писал: "Ребенок раннего возраста требует игр, забав, и требование его биологически оправданно и законно. Он хочет играть, он играет всем и познает окружающий мир прежде всего, и легче всего в игре, игрой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".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r>
              <a:rPr lang="ru-RU" sz="26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должно быть таким, чтобы оно вызывало усилие мысли, но не требовало напряжения, не вызывало усталости, страха и нежелания учиться раньше, чем ребенок придет в школу.</a:t>
            </a:r>
            <a:endParaRPr lang="ru-RU" sz="26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1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s00.infourok.ru/images/doc/120/141277/640/img5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9" t="17900" r="11862" b="16008"/>
          <a:stretch/>
        </p:blipFill>
        <p:spPr bwMode="auto">
          <a:xfrm>
            <a:off x="1547664" y="1700808"/>
            <a:ext cx="590465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6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458200" cy="5184576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ffectLst/>
                <a:latin typeface="Times New Roman"/>
                <a:ea typeface="Times New Roman"/>
                <a:cs typeface="Times New Roman"/>
              </a:rPr>
              <a:t>Организация дидактических игр 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осуществляется </a:t>
            </a:r>
            <a:r>
              <a:rPr lang="ru-RU" b="1" dirty="0">
                <a:effectLst/>
                <a:latin typeface="Times New Roman"/>
                <a:ea typeface="Times New Roman"/>
                <a:cs typeface="Times New Roman"/>
              </a:rPr>
              <a:t>в трёх основных направлениях: </a:t>
            </a:r>
            <a:r>
              <a:rPr lang="ru-RU" u="sng" dirty="0">
                <a:effectLst/>
                <a:latin typeface="Times New Roman"/>
                <a:ea typeface="Times New Roman"/>
                <a:cs typeface="Times New Roman"/>
              </a:rPr>
              <a:t>подготовка </a:t>
            </a:r>
            <a:r>
              <a:rPr lang="ru-RU" dirty="0">
                <a:effectLst/>
                <a:latin typeface="Times New Roman"/>
                <a:ea typeface="Times New Roman"/>
                <a:cs typeface="Times New Roman"/>
              </a:rPr>
              <a:t>к 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проведению </a:t>
            </a:r>
            <a:r>
              <a:rPr lang="ru-RU" dirty="0">
                <a:effectLst/>
                <a:latin typeface="Times New Roman"/>
                <a:ea typeface="Times New Roman"/>
                <a:cs typeface="Times New Roman"/>
              </a:rPr>
              <a:t>дидактической игры её </a:t>
            </a:r>
            <a:r>
              <a:rPr lang="ru-RU" u="sng" dirty="0">
                <a:effectLst/>
                <a:latin typeface="Times New Roman"/>
                <a:ea typeface="Times New Roman"/>
                <a:cs typeface="Times New Roman"/>
              </a:rPr>
              <a:t>проведение</a:t>
            </a:r>
            <a:r>
              <a:rPr lang="ru-RU" dirty="0">
                <a:effectLst/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u="sng" dirty="0" smtClean="0">
                <a:effectLst/>
                <a:latin typeface="Times New Roman"/>
                <a:ea typeface="Times New Roman"/>
                <a:cs typeface="Times New Roman"/>
              </a:rPr>
              <a:t>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8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96136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1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отбор игры в соответствии с задачами воспитания и обучения: углубление и обобщение знаний, развитие сенсорных способностей, активизация психических процессов </a:t>
            </a:r>
            <a:r>
              <a:rPr lang="ru-RU" sz="12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(память, внимание, мышление, речь)</a:t>
            </a:r>
            <a:r>
              <a:rPr lang="ru-RU" sz="1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 и др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.;</a:t>
            </a:r>
            <a:r>
              <a:rPr lang="en-US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en-US" sz="120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12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установление </a:t>
            </a:r>
            <a:r>
              <a:rPr lang="ru-RU" sz="12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соответствия отобранной игры программным требованиям воспитания и обучения детей определённой возрастной группы</a:t>
            </a:r>
            <a:r>
              <a:rPr lang="ru-RU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определение наиболее удобного времени проведения 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дидактической. </a:t>
            </a:r>
            <a:r>
              <a:rPr lang="ru-RU" sz="1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игры </a:t>
            </a:r>
            <a:r>
              <a:rPr lang="ru-RU" sz="12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(в процессе организованного обучения на занятиях или в свободное от занятий и других режимных процессов время</a:t>
            </a:r>
            <a:r>
              <a:rPr lang="ru-RU" sz="1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2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выбор места для игры, где дети могут спокойно играть, не мешая другим</a:t>
            </a:r>
            <a:r>
              <a:rPr lang="ru-RU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определение кол-ва играющих </a:t>
            </a:r>
            <a:r>
              <a:rPr lang="ru-RU" sz="12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(вся группа, небольшие подгруппы, индивидуально</a:t>
            </a:r>
            <a:r>
              <a:rPr lang="ru-RU" sz="1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)</a:t>
            </a:r>
            <a:r>
              <a:rPr lang="ru-RU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en-US" sz="1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2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подготовка необходимого </a:t>
            </a:r>
            <a:r>
              <a:rPr lang="ru-RU" sz="12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дидактического </a:t>
            </a:r>
            <a:r>
              <a:rPr lang="ru-RU" sz="12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материала для выбранной игры </a:t>
            </a:r>
            <a:r>
              <a:rPr lang="ru-RU" sz="1200" i="1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(игрушки, разные предметы, картинки…)</a:t>
            </a:r>
            <a:r>
              <a:rPr lang="ru-RU" sz="12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  <a:r>
              <a:rPr lang="ru-RU" sz="1200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подготовка к игре самого воспитателя: он должен изучить и осмыслить весь ход игры, своё место в игре, методы руководства игрой;</a:t>
            </a:r>
            <a:r>
              <a:rPr lang="ru-RU" sz="1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200" dirty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подготовка к игре детей: обогащение их знаниями, представлениями о предметах и явлениях окружающей жизни, необходимыми для решения игровой задачи.</a:t>
            </a:r>
            <a:r>
              <a:rPr lang="ru-RU" sz="1200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79208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В подготовку к проведению дидактической игры входят: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6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/>
                <a:ea typeface="Times New Roman"/>
                <a:cs typeface="Times New Roman"/>
              </a:rPr>
              <a:t>Проведение дидактических игр включает: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>объяснение хода и правил игры. При этом воспитатель обращает внимание на поведение детей в соответствии с правилами игры, на чёткое выполнение правил;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>показ игровых действий, в процессе которого воспитатель </a:t>
            </a: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направляет</a:t>
            </a:r>
            <a:r>
              <a:rPr lang="ru-RU" sz="2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детей правильно выполнять действие, доказывая, что в противном случае игра не приведёт к нужному результату </a:t>
            </a:r>
            <a:r>
              <a:rPr lang="ru-RU" sz="2900" i="1" dirty="0">
                <a:latin typeface="Times New Roman"/>
                <a:ea typeface="Times New Roman"/>
                <a:cs typeface="Times New Roman"/>
              </a:rPr>
              <a:t>(например, если кто-то из ребят подсматривает, когда надо закрыть глаза)</a:t>
            </a:r>
            <a:r>
              <a:rPr lang="ru-RU" sz="29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900" dirty="0">
                <a:latin typeface="Times New Roman"/>
                <a:ea typeface="Times New Roman"/>
                <a:cs typeface="Times New Roman"/>
              </a:rPr>
              <a:t>подведение итогов игры — это ответственный момент в руководстве ею, т.к. по результатам, которых дети добиваются в игре, можно судить об её эффективности, о том, будет ли она с интересом использоваться в самостоятельной игровой деятельности ребят. При подведении итогов воспитатель подчёркивает, что путь к победе возможен только через преодоление трудностей, внимание и дисциплинированность.</a:t>
            </a:r>
            <a:endParaRPr lang="ru-RU" sz="29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8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u="sng" dirty="0">
                <a:effectLst/>
                <a:latin typeface="Times New Roman"/>
                <a:ea typeface="Times New Roman"/>
                <a:cs typeface="Times New Roman"/>
              </a:rPr>
              <a:t>Руководство дидактическими играми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56084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9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от Челноковой\открытое занятие Поварят\DSCN26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08437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3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227687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/>
                <a:ea typeface="Times New Roman"/>
                <a:cs typeface="Times New Roman"/>
              </a:rPr>
              <a:t>Следует учитывать, что в </a:t>
            </a: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дидактической </a:t>
            </a:r>
            <a:r>
              <a:rPr lang="ru-RU" sz="2000" b="1" dirty="0">
                <a:effectLst/>
                <a:latin typeface="Times New Roman"/>
                <a:ea typeface="Times New Roman"/>
                <a:cs typeface="Times New Roman"/>
              </a:rPr>
              <a:t>игре необходимо правильное сочетание наглядности, слова воспитателя и действий самих детей с игрушками, игровыми пособиями, предметами и т.д. </a:t>
            </a: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К </a:t>
            </a:r>
            <a:r>
              <a:rPr lang="ru-RU" sz="2000" b="1" dirty="0">
                <a:effectLst/>
                <a:latin typeface="Times New Roman"/>
                <a:ea typeface="Times New Roman"/>
                <a:cs typeface="Times New Roman"/>
              </a:rPr>
              <a:t>наглядности относятся:</a:t>
            </a:r>
            <a:r>
              <a:rPr lang="ru-RU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686800" cy="439511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1)предметы, которыми играют дети и которые составляют материальный центр игры;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2)картинки, изображающие предметы и действия с ними, отчётливо выделяющие назначение, основные признаки предметов, свойства материалов;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3) наглядный показ, пояснение словами игровых действий и выполнение игровых правил.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6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/>
                <a:ea typeface="Times New Roman"/>
                <a:cs typeface="Times New Roman"/>
              </a:rPr>
              <a:t>Педагогическая ценность дидактических игр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дидактических играх перед детьми ставятся те или иные задачи, решение которых требует сосредоточенности, внимания, умственного усилия, умения осмыслить правила, последовательность действий, преодолеть трудности.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Они содействуют развитию у дошкольников ощущений и восприятий, формированию представлений, усвоению знаний Эти игры дают возможность обучать детей разнообразным экономным и рациональным способам решения тех или иных умственных и практических задач. В этом их развивающая роль.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Необходимо добиваться того, чтобы дидактическая игра была не только формой усвоения отдельных знаний и умений, но и способствовала бы общему развитию ребёнка, служила формированию его способностей.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Дидактическая игра содействует решению задач нравственного воспитания, развитию у детей общительности. Воспитатель ставит детей в такие условия, которые требуют от них умения играть вместе, регулировать своё поведение, быть справедливым и честным, уступчивым и требовательным.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8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/>
                <a:ea typeface="Times New Roman"/>
                <a:cs typeface="Times New Roman"/>
              </a:rPr>
              <a:t>При планировании необходимо: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Создавать требуемые условия для организации игр в помещении и на участке; оборудовать педагогический процесс играми и игровым материалом в соответствии с возрастом, развитием и интересами детей.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Соблюдать время, отведённое для игр в режиме дня; способствовать тому, чтобы их организация обеспечила детям интересную, содержательную жизнь.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процессе совместной игровой деятельности воспитывать настойчивость, выдержку, формировать положительные взаимоотношения между детьми: дружелюбие, взаимопомощь, умение выполнять правила.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Систематически формировать у детей игровые умения, способствовать превращению игры в их самостоятельную деятельность, поощрять проявление инициативы.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6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595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Franklin Gothic Book</vt:lpstr>
      <vt:lpstr>Franklin Gothic Medium</vt:lpstr>
      <vt:lpstr>Symbol</vt:lpstr>
      <vt:lpstr>Times New Roman</vt:lpstr>
      <vt:lpstr>Wingdings 2</vt:lpstr>
      <vt:lpstr>Трек</vt:lpstr>
      <vt:lpstr>Организация дидактических игр </vt:lpstr>
      <vt:lpstr>Организация дидактических игр осуществляется в трёх основных направлениях: подготовка к проведению дидактической игры её проведение и анализ</vt:lpstr>
      <vt:lpstr>отбор игры в соответствии с задачами воспитания и обучения: углубление и обобщение знаний, развитие сенсорных способностей, активизация психических процессов (память, внимание, мышление, речь) и др.;  установление соответствия отобранной игры программным требованиям воспитания и обучения детей определённой возрастной группы;  определение наиболее удобного времени проведения дидактической. игры (в процессе организованного обучения на занятиях или в свободное от занятий и других режимных процессов время);  выбор места для игры, где дети могут спокойно играть, не мешая другим;  определение кол-ва играющих (вся группа, небольшие подгруппы, индивидуально);  подготовка необходимого дидактического материала для выбранной игры (игрушки, разные предметы, картинки…); подготовка к игре самого воспитателя: он должен изучить и осмыслить весь ход игры, своё место в игре, методы руководства игрой; подготовка к игре детей: обогащение их знаниями, представлениями о предметах и явлениях окружающей жизни, необходимыми для решения игровой задачи. </vt:lpstr>
      <vt:lpstr>Проведение дидактических игр включает: </vt:lpstr>
      <vt:lpstr>Руководство дидактическими играми </vt:lpstr>
      <vt:lpstr>Презентация PowerPoint</vt:lpstr>
      <vt:lpstr>Следует учитывать, что в дидактической игре необходимо правильное сочетание наглядности, слова воспитателя и действий самих детей с игрушками, игровыми пособиями, предметами и т.д.  К наглядности относятся: </vt:lpstr>
      <vt:lpstr>Педагогическая ценность дидактических игр </vt:lpstr>
      <vt:lpstr>При планировании необходимо: </vt:lpstr>
      <vt:lpstr>Рекомендации по планированию дидактических игр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7</cp:revision>
  <dcterms:created xsi:type="dcterms:W3CDTF">2017-04-10T06:36:14Z</dcterms:created>
  <dcterms:modified xsi:type="dcterms:W3CDTF">2019-09-08T15:09:14Z</dcterms:modified>
</cp:coreProperties>
</file>